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4"/>
  </p:sldMasterIdLst>
  <p:notesMasterIdLst>
    <p:notesMasterId r:id="rId19"/>
  </p:notesMasterIdLst>
  <p:sldIdLst>
    <p:sldId id="302" r:id="rId5"/>
    <p:sldId id="3875" r:id="rId6"/>
    <p:sldId id="3884" r:id="rId7"/>
    <p:sldId id="3886" r:id="rId8"/>
    <p:sldId id="3891" r:id="rId9"/>
    <p:sldId id="3887" r:id="rId10"/>
    <p:sldId id="3888" r:id="rId11"/>
    <p:sldId id="3883" r:id="rId12"/>
    <p:sldId id="3889" r:id="rId13"/>
    <p:sldId id="3890" r:id="rId14"/>
    <p:sldId id="3893" r:id="rId15"/>
    <p:sldId id="3892" r:id="rId16"/>
    <p:sldId id="3867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22CCF"/>
    <a:srgbClr val="8E2ED1"/>
    <a:srgbClr val="7A2AB2"/>
    <a:srgbClr val="D3A6E4"/>
    <a:srgbClr val="000000"/>
    <a:srgbClr val="4CB0D8"/>
    <a:srgbClr val="57C4D8"/>
    <a:srgbClr val="57C3D8"/>
    <a:srgbClr val="427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F26BB-5D3B-48F0-8363-64F1148C00DA}" v="179" dt="2024-02-21T14:49:52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35" autoAdjust="0"/>
  </p:normalViewPr>
  <p:slideViewPr>
    <p:cSldViewPr snapToGrid="0">
      <p:cViewPr>
        <p:scale>
          <a:sx n="90" d="100"/>
          <a:sy n="90" d="100"/>
        </p:scale>
        <p:origin x="1272" y="408"/>
      </p:cViewPr>
      <p:guideLst>
        <p:guide orient="horz" pos="1162"/>
        <p:guide pos="3024"/>
        <p:guide orient="horz" pos="3657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Jia Shin" userId="67c07b59-c616-4fd3-b638-419901700d0f" providerId="ADAL" clId="{BBCF26BB-5D3B-48F0-8363-64F1148C00DA}"/>
    <pc:docChg chg="undo custSel addSld delSld modSld">
      <pc:chgData name="Ho Jia Shin" userId="67c07b59-c616-4fd3-b638-419901700d0f" providerId="ADAL" clId="{BBCF26BB-5D3B-48F0-8363-64F1148C00DA}" dt="2024-02-22T09:03:21.049" v="682" actId="20577"/>
      <pc:docMkLst>
        <pc:docMk/>
      </pc:docMkLst>
      <pc:sldChg chg="modSp mod">
        <pc:chgData name="Ho Jia Shin" userId="67c07b59-c616-4fd3-b638-419901700d0f" providerId="ADAL" clId="{BBCF26BB-5D3B-48F0-8363-64F1148C00DA}" dt="2024-02-19T14:42:46.639" v="9" actId="20577"/>
        <pc:sldMkLst>
          <pc:docMk/>
          <pc:sldMk cId="3805174987" sldId="302"/>
        </pc:sldMkLst>
        <pc:spChg chg="mod">
          <ac:chgData name="Ho Jia Shin" userId="67c07b59-c616-4fd3-b638-419901700d0f" providerId="ADAL" clId="{BBCF26BB-5D3B-48F0-8363-64F1148C00DA}" dt="2024-02-19T14:42:46.639" v="9" actId="20577"/>
          <ac:spMkLst>
            <pc:docMk/>
            <pc:sldMk cId="3805174987" sldId="302"/>
            <ac:spMk id="3" creationId="{A19FF6AF-753F-FAE0-76D4-77A7090528A0}"/>
          </ac:spMkLst>
        </pc:spChg>
      </pc:sldChg>
      <pc:sldChg chg="modSp mod">
        <pc:chgData name="Ho Jia Shin" userId="67c07b59-c616-4fd3-b638-419901700d0f" providerId="ADAL" clId="{BBCF26BB-5D3B-48F0-8363-64F1148C00DA}" dt="2024-02-19T15:11:06.288" v="164" actId="20577"/>
        <pc:sldMkLst>
          <pc:docMk/>
          <pc:sldMk cId="3180054699" sldId="3875"/>
        </pc:sldMkLst>
        <pc:spChg chg="mod">
          <ac:chgData name="Ho Jia Shin" userId="67c07b59-c616-4fd3-b638-419901700d0f" providerId="ADAL" clId="{BBCF26BB-5D3B-48F0-8363-64F1148C00DA}" dt="2024-02-19T14:55:56.091" v="51" actId="20577"/>
          <ac:spMkLst>
            <pc:docMk/>
            <pc:sldMk cId="3180054699" sldId="3875"/>
            <ac:spMk id="2" creationId="{4464BDB0-87EA-8F3A-084C-83263D3A26FD}"/>
          </ac:spMkLst>
        </pc:spChg>
        <pc:spChg chg="mod">
          <ac:chgData name="Ho Jia Shin" userId="67c07b59-c616-4fd3-b638-419901700d0f" providerId="ADAL" clId="{BBCF26BB-5D3B-48F0-8363-64F1148C00DA}" dt="2024-02-19T15:11:06.288" v="164" actId="20577"/>
          <ac:spMkLst>
            <pc:docMk/>
            <pc:sldMk cId="3180054699" sldId="3875"/>
            <ac:spMk id="3" creationId="{86DF6470-F8D6-A256-E5DB-DC2BD0612F01}"/>
          </ac:spMkLst>
        </pc:spChg>
      </pc:sldChg>
      <pc:sldChg chg="del">
        <pc:chgData name="Ho Jia Shin" userId="67c07b59-c616-4fd3-b638-419901700d0f" providerId="ADAL" clId="{BBCF26BB-5D3B-48F0-8363-64F1148C00DA}" dt="2024-02-19T15:11:16.553" v="165" actId="47"/>
        <pc:sldMkLst>
          <pc:docMk/>
          <pc:sldMk cId="676338513" sldId="3877"/>
        </pc:sldMkLst>
      </pc:sldChg>
      <pc:sldChg chg="modSp mod">
        <pc:chgData name="Ho Jia Shin" userId="67c07b59-c616-4fd3-b638-419901700d0f" providerId="ADAL" clId="{BBCF26BB-5D3B-48F0-8363-64F1148C00DA}" dt="2024-02-19T15:20:47.258" v="259" actId="20577"/>
        <pc:sldMkLst>
          <pc:docMk/>
          <pc:sldMk cId="412636560" sldId="3884"/>
        </pc:sldMkLst>
        <pc:spChg chg="mod">
          <ac:chgData name="Ho Jia Shin" userId="67c07b59-c616-4fd3-b638-419901700d0f" providerId="ADAL" clId="{BBCF26BB-5D3B-48F0-8363-64F1148C00DA}" dt="2024-02-19T15:11:25.631" v="176" actId="20577"/>
          <ac:spMkLst>
            <pc:docMk/>
            <pc:sldMk cId="412636560" sldId="3884"/>
            <ac:spMk id="2" creationId="{844B810E-210A-9C69-357B-593BF6201CD3}"/>
          </ac:spMkLst>
        </pc:spChg>
        <pc:graphicFrameChg chg="mod modGraphic">
          <ac:chgData name="Ho Jia Shin" userId="67c07b59-c616-4fd3-b638-419901700d0f" providerId="ADAL" clId="{BBCF26BB-5D3B-48F0-8363-64F1148C00DA}" dt="2024-02-19T15:20:47.258" v="259" actId="20577"/>
          <ac:graphicFrameMkLst>
            <pc:docMk/>
            <pc:sldMk cId="412636560" sldId="3884"/>
            <ac:graphicFrameMk id="6" creationId="{DB526B38-7B1F-5C1B-F64E-7979A9EE19D9}"/>
          </ac:graphicFrameMkLst>
        </pc:graphicFrameChg>
      </pc:sldChg>
      <pc:sldChg chg="addSp modSp mod">
        <pc:chgData name="Ho Jia Shin" userId="67c07b59-c616-4fd3-b638-419901700d0f" providerId="ADAL" clId="{BBCF26BB-5D3B-48F0-8363-64F1148C00DA}" dt="2024-02-20T10:42:20.668" v="443" actId="20577"/>
        <pc:sldMkLst>
          <pc:docMk/>
          <pc:sldMk cId="2576529461" sldId="3885"/>
        </pc:sldMkLst>
        <pc:graphicFrameChg chg="mod">
          <ac:chgData name="Ho Jia Shin" userId="67c07b59-c616-4fd3-b638-419901700d0f" providerId="ADAL" clId="{BBCF26BB-5D3B-48F0-8363-64F1148C00DA}" dt="2024-02-20T10:42:20.668" v="443" actId="20577"/>
          <ac:graphicFrameMkLst>
            <pc:docMk/>
            <pc:sldMk cId="2576529461" sldId="3885"/>
            <ac:graphicFrameMk id="6" creationId="{EED44C94-5061-8197-2F33-7D1EED1719C4}"/>
          </ac:graphicFrameMkLst>
        </pc:graphicFrameChg>
        <pc:picChg chg="add mod">
          <ac:chgData name="Ho Jia Shin" userId="67c07b59-c616-4fd3-b638-419901700d0f" providerId="ADAL" clId="{BBCF26BB-5D3B-48F0-8363-64F1148C00DA}" dt="2024-02-20T10:41:12.836" v="371" actId="1076"/>
          <ac:picMkLst>
            <pc:docMk/>
            <pc:sldMk cId="2576529461" sldId="3885"/>
            <ac:picMk id="1026" creationId="{AF039AB4-4E4A-6417-AB49-84AD33DE77DC}"/>
          </ac:picMkLst>
        </pc:picChg>
      </pc:sldChg>
      <pc:sldChg chg="modSp mod">
        <pc:chgData name="Ho Jia Shin" userId="67c07b59-c616-4fd3-b638-419901700d0f" providerId="ADAL" clId="{BBCF26BB-5D3B-48F0-8363-64F1148C00DA}" dt="2024-02-22T07:09:24.574" v="583" actId="20577"/>
        <pc:sldMkLst>
          <pc:docMk/>
          <pc:sldMk cId="2685369677" sldId="3890"/>
        </pc:sldMkLst>
        <pc:graphicFrameChg chg="modGraphic">
          <ac:chgData name="Ho Jia Shin" userId="67c07b59-c616-4fd3-b638-419901700d0f" providerId="ADAL" clId="{BBCF26BB-5D3B-48F0-8363-64F1148C00DA}" dt="2024-02-22T07:09:24.574" v="583" actId="20577"/>
          <ac:graphicFrameMkLst>
            <pc:docMk/>
            <pc:sldMk cId="2685369677" sldId="3890"/>
            <ac:graphicFrameMk id="6" creationId="{203601CD-FA56-97F0-5C4A-0E1D2457908E}"/>
          </ac:graphicFrameMkLst>
        </pc:graphicFrameChg>
      </pc:sldChg>
      <pc:sldChg chg="modSp new mod">
        <pc:chgData name="Ho Jia Shin" userId="67c07b59-c616-4fd3-b638-419901700d0f" providerId="ADAL" clId="{BBCF26BB-5D3B-48F0-8363-64F1148C00DA}" dt="2024-02-21T07:37:09.614" v="553" actId="20577"/>
        <pc:sldMkLst>
          <pc:docMk/>
          <pc:sldMk cId="3578018073" sldId="3892"/>
        </pc:sldMkLst>
        <pc:spChg chg="mod">
          <ac:chgData name="Ho Jia Shin" userId="67c07b59-c616-4fd3-b638-419901700d0f" providerId="ADAL" clId="{BBCF26BB-5D3B-48F0-8363-64F1148C00DA}" dt="2024-02-21T07:36:14.443" v="452" actId="20577"/>
          <ac:spMkLst>
            <pc:docMk/>
            <pc:sldMk cId="3578018073" sldId="3892"/>
            <ac:spMk id="2" creationId="{CB4439BC-06F0-1CAE-CFC2-10426F3ADAD5}"/>
          </ac:spMkLst>
        </pc:spChg>
        <pc:spChg chg="mod">
          <ac:chgData name="Ho Jia Shin" userId="67c07b59-c616-4fd3-b638-419901700d0f" providerId="ADAL" clId="{BBCF26BB-5D3B-48F0-8363-64F1148C00DA}" dt="2024-02-21T07:37:09.614" v="553" actId="20577"/>
          <ac:spMkLst>
            <pc:docMk/>
            <pc:sldMk cId="3578018073" sldId="3892"/>
            <ac:spMk id="3" creationId="{D8256551-3A8D-7B6B-97E5-6431F797A9F7}"/>
          </ac:spMkLst>
        </pc:spChg>
      </pc:sldChg>
      <pc:sldChg chg="modSp add mod">
        <pc:chgData name="Ho Jia Shin" userId="67c07b59-c616-4fd3-b638-419901700d0f" providerId="ADAL" clId="{BBCF26BB-5D3B-48F0-8363-64F1148C00DA}" dt="2024-02-22T09:03:21.049" v="682" actId="20577"/>
        <pc:sldMkLst>
          <pc:docMk/>
          <pc:sldMk cId="4209680897" sldId="3893"/>
        </pc:sldMkLst>
        <pc:spChg chg="mod">
          <ac:chgData name="Ho Jia Shin" userId="67c07b59-c616-4fd3-b638-419901700d0f" providerId="ADAL" clId="{BBCF26BB-5D3B-48F0-8363-64F1148C00DA}" dt="2024-02-21T15:01:05.776" v="560" actId="20577"/>
          <ac:spMkLst>
            <pc:docMk/>
            <pc:sldMk cId="4209680897" sldId="3893"/>
            <ac:spMk id="2" creationId="{513E1D5C-D1F9-4DF2-47B1-B4384211C35C}"/>
          </ac:spMkLst>
        </pc:spChg>
        <pc:graphicFrameChg chg="modGraphic">
          <ac:chgData name="Ho Jia Shin" userId="67c07b59-c616-4fd3-b638-419901700d0f" providerId="ADAL" clId="{BBCF26BB-5D3B-48F0-8363-64F1148C00DA}" dt="2024-02-22T09:03:21.049" v="682" actId="20577"/>
          <ac:graphicFrameMkLst>
            <pc:docMk/>
            <pc:sldMk cId="4209680897" sldId="3893"/>
            <ac:graphicFrameMk id="6" creationId="{203601CD-FA56-97F0-5C4A-0E1D2457908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jsho_gradiant_com/Documents/Microsoft%20Teams%20Chat%20Files/Manual%20record%20templ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'[Manual record templates.xlsx]Sheet1'!$C$4:$Z$4</c:f>
              <c:numCache>
                <c:formatCode>h:mm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4.8611111111111494E-3</c:v>
                </c:pt>
                <c:pt idx="3">
                  <c:v>1.1805555555555569E-2</c:v>
                </c:pt>
                <c:pt idx="4">
                  <c:v>1.2500000000000011E-2</c:v>
                </c:pt>
                <c:pt idx="5">
                  <c:v>1.3194444444444453E-2</c:v>
                </c:pt>
                <c:pt idx="6">
                  <c:v>1.5277777777777779E-2</c:v>
                </c:pt>
                <c:pt idx="7">
                  <c:v>2.3611111111111083E-2</c:v>
                </c:pt>
                <c:pt idx="8">
                  <c:v>3.0555555555555614E-2</c:v>
                </c:pt>
                <c:pt idx="9">
                  <c:v>3.4027777777777768E-2</c:v>
                </c:pt>
                <c:pt idx="10">
                  <c:v>3.6111111111111149E-2</c:v>
                </c:pt>
                <c:pt idx="11">
                  <c:v>3.8194444444444475E-2</c:v>
                </c:pt>
                <c:pt idx="12">
                  <c:v>3.8888888888888917E-2</c:v>
                </c:pt>
                <c:pt idx="13">
                  <c:v>4.0972222222222243E-2</c:v>
                </c:pt>
                <c:pt idx="14">
                  <c:v>4.7222222222222276E-2</c:v>
                </c:pt>
                <c:pt idx="15">
                  <c:v>5.1388888888888928E-2</c:v>
                </c:pt>
                <c:pt idx="16">
                  <c:v>5.4861111111111083E-2</c:v>
                </c:pt>
                <c:pt idx="17">
                  <c:v>5.555555555555558E-2</c:v>
                </c:pt>
                <c:pt idx="18">
                  <c:v>5.9722222222222232E-2</c:v>
                </c:pt>
                <c:pt idx="19">
                  <c:v>6.6666666666666763E-2</c:v>
                </c:pt>
                <c:pt idx="20">
                  <c:v>7.0138888888888862E-2</c:v>
                </c:pt>
                <c:pt idx="21">
                  <c:v>7.3611111111111183E-2</c:v>
                </c:pt>
                <c:pt idx="22">
                  <c:v>7.7083333333333393E-2</c:v>
                </c:pt>
                <c:pt idx="23">
                  <c:v>8.4722222222222254E-2</c:v>
                </c:pt>
              </c:numCache>
            </c:numRef>
          </c:xVal>
          <c:yVal>
            <c:numRef>
              <c:f>'[Manual record templates.xlsx]Sheet1'!$C$9:$Z$9</c:f>
              <c:numCache>
                <c:formatCode>General</c:formatCode>
                <c:ptCount val="24"/>
                <c:pt idx="1">
                  <c:v>3489</c:v>
                </c:pt>
                <c:pt idx="2">
                  <c:v>6146</c:v>
                </c:pt>
                <c:pt idx="3">
                  <c:v>7540</c:v>
                </c:pt>
                <c:pt idx="4">
                  <c:v>5340</c:v>
                </c:pt>
                <c:pt idx="5">
                  <c:v>5200</c:v>
                </c:pt>
                <c:pt idx="6">
                  <c:v>3489</c:v>
                </c:pt>
                <c:pt idx="7">
                  <c:v>7645</c:v>
                </c:pt>
                <c:pt idx="8">
                  <c:v>8065</c:v>
                </c:pt>
                <c:pt idx="9">
                  <c:v>8146</c:v>
                </c:pt>
                <c:pt idx="10">
                  <c:v>8095</c:v>
                </c:pt>
                <c:pt idx="11">
                  <c:v>5219</c:v>
                </c:pt>
                <c:pt idx="12">
                  <c:v>3429</c:v>
                </c:pt>
                <c:pt idx="13">
                  <c:v>4488</c:v>
                </c:pt>
                <c:pt idx="14">
                  <c:v>8254</c:v>
                </c:pt>
                <c:pt idx="15">
                  <c:v>8321</c:v>
                </c:pt>
                <c:pt idx="16">
                  <c:v>8351</c:v>
                </c:pt>
                <c:pt idx="17">
                  <c:v>4155</c:v>
                </c:pt>
                <c:pt idx="18">
                  <c:v>6637</c:v>
                </c:pt>
                <c:pt idx="19">
                  <c:v>7695</c:v>
                </c:pt>
                <c:pt idx="20">
                  <c:v>7767</c:v>
                </c:pt>
                <c:pt idx="21">
                  <c:v>4710</c:v>
                </c:pt>
                <c:pt idx="22">
                  <c:v>3820</c:v>
                </c:pt>
                <c:pt idx="23">
                  <c:v>8284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CB-44EA-B4F3-05318E5BE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179343"/>
        <c:axId val="1059667055"/>
      </c:scatterChart>
      <c:valAx>
        <c:axId val="1098179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59667055"/>
        <c:crosses val="autoZero"/>
        <c:crossBetween val="midCat"/>
      </c:valAx>
      <c:valAx>
        <c:axId val="105966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Reject conductivity (</a:t>
                </a:r>
                <a:r>
                  <a:rPr lang="en-SG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</a:t>
                </a:r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/cm)</a:t>
                </a:r>
              </a:p>
            </c:rich>
          </c:tx>
          <c:layout>
            <c:manualLayout>
              <c:xMode val="edge"/>
              <c:yMode val="edge"/>
              <c:x val="5.8788947677836569E-3"/>
              <c:y val="5.796653810850824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98179343"/>
        <c:crosses val="autoZero"/>
        <c:crossBetween val="midCat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CCA84-0703-4EBF-ADD7-7E59E6CF1A5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1FDE3F-CD0C-45F6-A0B6-E4E97D4AFB60}">
      <dgm:prSet/>
      <dgm:spPr/>
      <dgm:t>
        <a:bodyPr/>
        <a:lstStyle/>
        <a:p>
          <a:r>
            <a:rPr lang="en-US" dirty="0"/>
            <a:t>Mixing ratio LSR A2: HFW A1+A2: Chem Room = 1:1:0.03 (600 L: 600L: 16L) found out from bench test</a:t>
          </a:r>
        </a:p>
      </dgm:t>
    </dgm:pt>
    <dgm:pt modelId="{D5275434-08B3-4FF7-B568-7A9855EABAFD}" type="parTrans" cxnId="{DC30A713-B25E-4B1E-81FB-2618B9588516}">
      <dgm:prSet/>
      <dgm:spPr/>
      <dgm:t>
        <a:bodyPr/>
        <a:lstStyle/>
        <a:p>
          <a:endParaRPr lang="en-US"/>
        </a:p>
      </dgm:t>
    </dgm:pt>
    <dgm:pt modelId="{4D961FED-3E88-4495-B0B5-1F96AD1D162B}" type="sibTrans" cxnId="{DC30A713-B25E-4B1E-81FB-2618B9588516}">
      <dgm:prSet/>
      <dgm:spPr/>
      <dgm:t>
        <a:bodyPr/>
        <a:lstStyle/>
        <a:p>
          <a:endParaRPr lang="en-US"/>
        </a:p>
      </dgm:t>
    </dgm:pt>
    <dgm:pt modelId="{DB50A25F-8C2F-4513-A781-EAA7813B84FC}">
      <dgm:prSet/>
      <dgm:spPr/>
      <dgm:t>
        <a:bodyPr/>
        <a:lstStyle/>
        <a:p>
          <a:r>
            <a:rPr lang="en-US" dirty="0"/>
            <a:t>Fluoride = 307 mg/L in the mixture</a:t>
          </a:r>
        </a:p>
      </dgm:t>
    </dgm:pt>
    <dgm:pt modelId="{84391846-F19C-4B35-86D9-0826AA1FB53A}" type="parTrans" cxnId="{F84264C4-784A-47FB-8C97-C10CC3F6C02B}">
      <dgm:prSet/>
      <dgm:spPr/>
      <dgm:t>
        <a:bodyPr/>
        <a:lstStyle/>
        <a:p>
          <a:endParaRPr lang="en-US"/>
        </a:p>
      </dgm:t>
    </dgm:pt>
    <dgm:pt modelId="{1D5A2ED8-8CE9-40A6-93C7-AC2943BBD544}" type="sibTrans" cxnId="{F84264C4-784A-47FB-8C97-C10CC3F6C02B}">
      <dgm:prSet/>
      <dgm:spPr/>
      <dgm:t>
        <a:bodyPr/>
        <a:lstStyle/>
        <a:p>
          <a:endParaRPr lang="en-US"/>
        </a:p>
      </dgm:t>
    </dgm:pt>
    <dgm:pt modelId="{58C3E3A7-0CEB-4CDA-ACB9-04D5CF08DC5D}">
      <dgm:prSet/>
      <dgm:spPr/>
      <dgm:t>
        <a:bodyPr/>
        <a:lstStyle/>
        <a:p>
          <a:r>
            <a:rPr lang="en-US" dirty="0"/>
            <a:t>To achieve the required amount of feed fluoride (F = 350 mg/L),  114 g </a:t>
          </a:r>
          <a:r>
            <a:rPr lang="en-US" dirty="0" err="1"/>
            <a:t>NaF</a:t>
          </a:r>
          <a:r>
            <a:rPr lang="en-US" dirty="0"/>
            <a:t> was added to make the feed solution for Run 1</a:t>
          </a:r>
        </a:p>
      </dgm:t>
    </dgm:pt>
    <dgm:pt modelId="{5B8E5682-3673-43F4-808A-CF0E5BBB3F6B}" type="parTrans" cxnId="{85B73685-935D-47D0-A295-3BADA7012BC6}">
      <dgm:prSet/>
      <dgm:spPr/>
      <dgm:t>
        <a:bodyPr/>
        <a:lstStyle/>
        <a:p>
          <a:endParaRPr lang="en-US"/>
        </a:p>
      </dgm:t>
    </dgm:pt>
    <dgm:pt modelId="{9989C689-1B23-4DC2-B0F3-604097B3A48D}" type="sibTrans" cxnId="{85B73685-935D-47D0-A295-3BADA7012BC6}">
      <dgm:prSet/>
      <dgm:spPr/>
      <dgm:t>
        <a:bodyPr/>
        <a:lstStyle/>
        <a:p>
          <a:endParaRPr lang="en-US"/>
        </a:p>
      </dgm:t>
    </dgm:pt>
    <dgm:pt modelId="{784E6598-7A07-462C-9213-4A07C2498033}">
      <dgm:prSet/>
      <dgm:spPr/>
      <dgm:t>
        <a:bodyPr/>
        <a:lstStyle/>
        <a:p>
          <a:r>
            <a:rPr lang="en-US" dirty="0"/>
            <a:t>2 ppm Vitec 4000 was added into the feed tank</a:t>
          </a:r>
          <a:endParaRPr lang="en-SG" dirty="0"/>
        </a:p>
      </dgm:t>
    </dgm:pt>
    <dgm:pt modelId="{7F6C967B-14AC-4A33-B781-DFD4569C7E51}" type="parTrans" cxnId="{AB769338-5D93-454E-AAB2-89557C602FF0}">
      <dgm:prSet/>
      <dgm:spPr/>
      <dgm:t>
        <a:bodyPr/>
        <a:lstStyle/>
        <a:p>
          <a:endParaRPr lang="en-SG"/>
        </a:p>
      </dgm:t>
    </dgm:pt>
    <dgm:pt modelId="{DC1E23ED-D9AC-422A-A8A3-377DE7503208}" type="sibTrans" cxnId="{AB769338-5D93-454E-AAB2-89557C602FF0}">
      <dgm:prSet/>
      <dgm:spPr/>
      <dgm:t>
        <a:bodyPr/>
        <a:lstStyle/>
        <a:p>
          <a:endParaRPr lang="en-SG"/>
        </a:p>
      </dgm:t>
    </dgm:pt>
    <dgm:pt modelId="{1A304CF0-5B19-4991-8EA8-2DA28A1576E7}">
      <dgm:prSet/>
      <dgm:spPr/>
      <dgm:t>
        <a:bodyPr/>
        <a:lstStyle/>
        <a:p>
          <a:r>
            <a:rPr lang="en-US" dirty="0"/>
            <a:t>SBRO experiment started with 15 mins service duration + 110 sec flushing duration</a:t>
          </a:r>
          <a:endParaRPr lang="en-SG" dirty="0"/>
        </a:p>
      </dgm:t>
    </dgm:pt>
    <dgm:pt modelId="{AC875DED-8FA4-46CC-A776-765C8049B2D6}" type="parTrans" cxnId="{64CB0B72-15DE-43B2-A4F8-1E10C6C7D48F}">
      <dgm:prSet/>
      <dgm:spPr/>
      <dgm:t>
        <a:bodyPr/>
        <a:lstStyle/>
        <a:p>
          <a:endParaRPr lang="en-SG"/>
        </a:p>
      </dgm:t>
    </dgm:pt>
    <dgm:pt modelId="{336D1AD4-5E00-450B-8A45-D79CA68A4639}" type="sibTrans" cxnId="{64CB0B72-15DE-43B2-A4F8-1E10C6C7D48F}">
      <dgm:prSet/>
      <dgm:spPr/>
      <dgm:t>
        <a:bodyPr/>
        <a:lstStyle/>
        <a:p>
          <a:endParaRPr lang="en-US"/>
        </a:p>
      </dgm:t>
    </dgm:pt>
    <dgm:pt modelId="{A72876E2-5600-45DA-B633-8D0CBFB66CE9}" type="pres">
      <dgm:prSet presAssocID="{3D8CCA84-0703-4EBF-ADD7-7E59E6CF1A58}" presName="outerComposite" presStyleCnt="0">
        <dgm:presLayoutVars>
          <dgm:chMax val="5"/>
          <dgm:dir/>
          <dgm:resizeHandles val="exact"/>
        </dgm:presLayoutVars>
      </dgm:prSet>
      <dgm:spPr/>
    </dgm:pt>
    <dgm:pt modelId="{BAD0DE01-EA1C-4E60-BA1C-EF6FA6B5F654}" type="pres">
      <dgm:prSet presAssocID="{3D8CCA84-0703-4EBF-ADD7-7E59E6CF1A58}" presName="dummyMaxCanvas" presStyleCnt="0">
        <dgm:presLayoutVars/>
      </dgm:prSet>
      <dgm:spPr/>
    </dgm:pt>
    <dgm:pt modelId="{D0F97E4A-29DE-4DA3-97C8-D8C5258C4C11}" type="pres">
      <dgm:prSet presAssocID="{3D8CCA84-0703-4EBF-ADD7-7E59E6CF1A58}" presName="FiveNodes_1" presStyleLbl="node1" presStyleIdx="0" presStyleCnt="5">
        <dgm:presLayoutVars>
          <dgm:bulletEnabled val="1"/>
        </dgm:presLayoutVars>
      </dgm:prSet>
      <dgm:spPr/>
    </dgm:pt>
    <dgm:pt modelId="{2814957F-B73C-4BCA-B311-4AFF446AFEC3}" type="pres">
      <dgm:prSet presAssocID="{3D8CCA84-0703-4EBF-ADD7-7E59E6CF1A58}" presName="FiveNodes_2" presStyleLbl="node1" presStyleIdx="1" presStyleCnt="5">
        <dgm:presLayoutVars>
          <dgm:bulletEnabled val="1"/>
        </dgm:presLayoutVars>
      </dgm:prSet>
      <dgm:spPr/>
    </dgm:pt>
    <dgm:pt modelId="{3725049F-E989-4FEF-98A3-F69F1855F21A}" type="pres">
      <dgm:prSet presAssocID="{3D8CCA84-0703-4EBF-ADD7-7E59E6CF1A58}" presName="FiveNodes_3" presStyleLbl="node1" presStyleIdx="2" presStyleCnt="5">
        <dgm:presLayoutVars>
          <dgm:bulletEnabled val="1"/>
        </dgm:presLayoutVars>
      </dgm:prSet>
      <dgm:spPr/>
    </dgm:pt>
    <dgm:pt modelId="{9F4AE2D6-774E-4B55-B877-91D73333E360}" type="pres">
      <dgm:prSet presAssocID="{3D8CCA84-0703-4EBF-ADD7-7E59E6CF1A58}" presName="FiveNodes_4" presStyleLbl="node1" presStyleIdx="3" presStyleCnt="5">
        <dgm:presLayoutVars>
          <dgm:bulletEnabled val="1"/>
        </dgm:presLayoutVars>
      </dgm:prSet>
      <dgm:spPr/>
    </dgm:pt>
    <dgm:pt modelId="{1A8ED25D-54AA-498B-9CC6-4B952161BB24}" type="pres">
      <dgm:prSet presAssocID="{3D8CCA84-0703-4EBF-ADD7-7E59E6CF1A58}" presName="FiveNodes_5" presStyleLbl="node1" presStyleIdx="4" presStyleCnt="5">
        <dgm:presLayoutVars>
          <dgm:bulletEnabled val="1"/>
        </dgm:presLayoutVars>
      </dgm:prSet>
      <dgm:spPr/>
    </dgm:pt>
    <dgm:pt modelId="{09BDA720-F0E8-465E-AAA2-9446CF1EE4F4}" type="pres">
      <dgm:prSet presAssocID="{3D8CCA84-0703-4EBF-ADD7-7E59E6CF1A58}" presName="FiveConn_1-2" presStyleLbl="fgAccFollowNode1" presStyleIdx="0" presStyleCnt="4">
        <dgm:presLayoutVars>
          <dgm:bulletEnabled val="1"/>
        </dgm:presLayoutVars>
      </dgm:prSet>
      <dgm:spPr/>
    </dgm:pt>
    <dgm:pt modelId="{C9B42BC7-4A0A-4626-B1BC-A6320E3C9DC1}" type="pres">
      <dgm:prSet presAssocID="{3D8CCA84-0703-4EBF-ADD7-7E59E6CF1A58}" presName="FiveConn_2-3" presStyleLbl="fgAccFollowNode1" presStyleIdx="1" presStyleCnt="4">
        <dgm:presLayoutVars>
          <dgm:bulletEnabled val="1"/>
        </dgm:presLayoutVars>
      </dgm:prSet>
      <dgm:spPr/>
    </dgm:pt>
    <dgm:pt modelId="{F67A544F-DF2B-46A9-875D-501DABE8E4DA}" type="pres">
      <dgm:prSet presAssocID="{3D8CCA84-0703-4EBF-ADD7-7E59E6CF1A58}" presName="FiveConn_3-4" presStyleLbl="fgAccFollowNode1" presStyleIdx="2" presStyleCnt="4">
        <dgm:presLayoutVars>
          <dgm:bulletEnabled val="1"/>
        </dgm:presLayoutVars>
      </dgm:prSet>
      <dgm:spPr/>
    </dgm:pt>
    <dgm:pt modelId="{646ED6DD-465B-4AA2-B844-7552AFB9CCCB}" type="pres">
      <dgm:prSet presAssocID="{3D8CCA84-0703-4EBF-ADD7-7E59E6CF1A58}" presName="FiveConn_4-5" presStyleLbl="fgAccFollowNode1" presStyleIdx="3" presStyleCnt="4">
        <dgm:presLayoutVars>
          <dgm:bulletEnabled val="1"/>
        </dgm:presLayoutVars>
      </dgm:prSet>
      <dgm:spPr/>
    </dgm:pt>
    <dgm:pt modelId="{583288D4-34DF-40FF-AF63-4EF32070BCF9}" type="pres">
      <dgm:prSet presAssocID="{3D8CCA84-0703-4EBF-ADD7-7E59E6CF1A58}" presName="FiveNodes_1_text" presStyleLbl="node1" presStyleIdx="4" presStyleCnt="5">
        <dgm:presLayoutVars>
          <dgm:bulletEnabled val="1"/>
        </dgm:presLayoutVars>
      </dgm:prSet>
      <dgm:spPr/>
    </dgm:pt>
    <dgm:pt modelId="{9C37B7C8-0C1A-4287-A103-2A38C2F04026}" type="pres">
      <dgm:prSet presAssocID="{3D8CCA84-0703-4EBF-ADD7-7E59E6CF1A58}" presName="FiveNodes_2_text" presStyleLbl="node1" presStyleIdx="4" presStyleCnt="5">
        <dgm:presLayoutVars>
          <dgm:bulletEnabled val="1"/>
        </dgm:presLayoutVars>
      </dgm:prSet>
      <dgm:spPr/>
    </dgm:pt>
    <dgm:pt modelId="{42F2EB0F-21B8-4E54-8611-6FFA3078EA2F}" type="pres">
      <dgm:prSet presAssocID="{3D8CCA84-0703-4EBF-ADD7-7E59E6CF1A58}" presName="FiveNodes_3_text" presStyleLbl="node1" presStyleIdx="4" presStyleCnt="5">
        <dgm:presLayoutVars>
          <dgm:bulletEnabled val="1"/>
        </dgm:presLayoutVars>
      </dgm:prSet>
      <dgm:spPr/>
    </dgm:pt>
    <dgm:pt modelId="{A9F7ED3A-219B-42C0-BA06-A5686A0A96C1}" type="pres">
      <dgm:prSet presAssocID="{3D8CCA84-0703-4EBF-ADD7-7E59E6CF1A58}" presName="FiveNodes_4_text" presStyleLbl="node1" presStyleIdx="4" presStyleCnt="5">
        <dgm:presLayoutVars>
          <dgm:bulletEnabled val="1"/>
        </dgm:presLayoutVars>
      </dgm:prSet>
      <dgm:spPr/>
    </dgm:pt>
    <dgm:pt modelId="{BFB0661D-6D6B-4185-8315-79CEA4AE8343}" type="pres">
      <dgm:prSet presAssocID="{3D8CCA84-0703-4EBF-ADD7-7E59E6CF1A5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66CC08-179D-4677-BDB7-982776B1FBFD}" type="presOf" srcId="{CD1FDE3F-CD0C-45F6-A0B6-E4E97D4AFB60}" destId="{D0F97E4A-29DE-4DA3-97C8-D8C5258C4C11}" srcOrd="0" destOrd="0" presId="urn:microsoft.com/office/officeart/2005/8/layout/vProcess5"/>
    <dgm:cxn modelId="{9F85BE11-2F2B-47F1-9CC3-FE9A303475C5}" type="presOf" srcId="{DB50A25F-8C2F-4513-A781-EAA7813B84FC}" destId="{9C37B7C8-0C1A-4287-A103-2A38C2F04026}" srcOrd="1" destOrd="0" presId="urn:microsoft.com/office/officeart/2005/8/layout/vProcess5"/>
    <dgm:cxn modelId="{DC30A713-B25E-4B1E-81FB-2618B9588516}" srcId="{3D8CCA84-0703-4EBF-ADD7-7E59E6CF1A58}" destId="{CD1FDE3F-CD0C-45F6-A0B6-E4E97D4AFB60}" srcOrd="0" destOrd="0" parTransId="{D5275434-08B3-4FF7-B568-7A9855EABAFD}" sibTransId="{4D961FED-3E88-4495-B0B5-1F96AD1D162B}"/>
    <dgm:cxn modelId="{242AD123-0E09-40FA-BB6D-BE25C28068FE}" type="presOf" srcId="{784E6598-7A07-462C-9213-4A07C2498033}" destId="{9F4AE2D6-774E-4B55-B877-91D73333E360}" srcOrd="0" destOrd="0" presId="urn:microsoft.com/office/officeart/2005/8/layout/vProcess5"/>
    <dgm:cxn modelId="{35090E2F-2502-4884-8488-B0993179FF54}" type="presOf" srcId="{DC1E23ED-D9AC-422A-A8A3-377DE7503208}" destId="{646ED6DD-465B-4AA2-B844-7552AFB9CCCB}" srcOrd="0" destOrd="0" presId="urn:microsoft.com/office/officeart/2005/8/layout/vProcess5"/>
    <dgm:cxn modelId="{AB769338-5D93-454E-AAB2-89557C602FF0}" srcId="{3D8CCA84-0703-4EBF-ADD7-7E59E6CF1A58}" destId="{784E6598-7A07-462C-9213-4A07C2498033}" srcOrd="3" destOrd="0" parTransId="{7F6C967B-14AC-4A33-B781-DFD4569C7E51}" sibTransId="{DC1E23ED-D9AC-422A-A8A3-377DE7503208}"/>
    <dgm:cxn modelId="{D5D01A46-8F89-46B7-91E5-48E72B8A31D3}" type="presOf" srcId="{DB50A25F-8C2F-4513-A781-EAA7813B84FC}" destId="{2814957F-B73C-4BCA-B311-4AFF446AFEC3}" srcOrd="0" destOrd="0" presId="urn:microsoft.com/office/officeart/2005/8/layout/vProcess5"/>
    <dgm:cxn modelId="{7B03D44E-DC68-4925-B351-F2E149B468DA}" type="presOf" srcId="{1A304CF0-5B19-4991-8EA8-2DA28A1576E7}" destId="{1A8ED25D-54AA-498B-9CC6-4B952161BB24}" srcOrd="0" destOrd="0" presId="urn:microsoft.com/office/officeart/2005/8/layout/vProcess5"/>
    <dgm:cxn modelId="{64CB0B72-15DE-43B2-A4F8-1E10C6C7D48F}" srcId="{3D8CCA84-0703-4EBF-ADD7-7E59E6CF1A58}" destId="{1A304CF0-5B19-4991-8EA8-2DA28A1576E7}" srcOrd="4" destOrd="0" parTransId="{AC875DED-8FA4-46CC-A776-765C8049B2D6}" sibTransId="{336D1AD4-5E00-450B-8A45-D79CA68A4639}"/>
    <dgm:cxn modelId="{85B73685-935D-47D0-A295-3BADA7012BC6}" srcId="{3D8CCA84-0703-4EBF-ADD7-7E59E6CF1A58}" destId="{58C3E3A7-0CEB-4CDA-ACB9-04D5CF08DC5D}" srcOrd="2" destOrd="0" parTransId="{5B8E5682-3673-43F4-808A-CF0E5BBB3F6B}" sibTransId="{9989C689-1B23-4DC2-B0F3-604097B3A48D}"/>
    <dgm:cxn modelId="{CD6C3A87-4557-4F33-9DD3-40E9CF28C0BE}" type="presOf" srcId="{1A304CF0-5B19-4991-8EA8-2DA28A1576E7}" destId="{BFB0661D-6D6B-4185-8315-79CEA4AE8343}" srcOrd="1" destOrd="0" presId="urn:microsoft.com/office/officeart/2005/8/layout/vProcess5"/>
    <dgm:cxn modelId="{5114F68F-9255-47E0-83B8-83AAC4B0D0D4}" type="presOf" srcId="{784E6598-7A07-462C-9213-4A07C2498033}" destId="{A9F7ED3A-219B-42C0-BA06-A5686A0A96C1}" srcOrd="1" destOrd="0" presId="urn:microsoft.com/office/officeart/2005/8/layout/vProcess5"/>
    <dgm:cxn modelId="{31DFB095-7403-4431-8EF6-5F072B5522B9}" type="presOf" srcId="{CD1FDE3F-CD0C-45F6-A0B6-E4E97D4AFB60}" destId="{583288D4-34DF-40FF-AF63-4EF32070BCF9}" srcOrd="1" destOrd="0" presId="urn:microsoft.com/office/officeart/2005/8/layout/vProcess5"/>
    <dgm:cxn modelId="{DBF79BB5-0B56-4527-89DE-FF33B66C3CC8}" type="presOf" srcId="{1D5A2ED8-8CE9-40A6-93C7-AC2943BBD544}" destId="{C9B42BC7-4A0A-4626-B1BC-A6320E3C9DC1}" srcOrd="0" destOrd="0" presId="urn:microsoft.com/office/officeart/2005/8/layout/vProcess5"/>
    <dgm:cxn modelId="{C87A3FB7-437A-40BA-8A16-DD5406693324}" type="presOf" srcId="{58C3E3A7-0CEB-4CDA-ACB9-04D5CF08DC5D}" destId="{42F2EB0F-21B8-4E54-8611-6FFA3078EA2F}" srcOrd="1" destOrd="0" presId="urn:microsoft.com/office/officeart/2005/8/layout/vProcess5"/>
    <dgm:cxn modelId="{F84264C4-784A-47FB-8C97-C10CC3F6C02B}" srcId="{3D8CCA84-0703-4EBF-ADD7-7E59E6CF1A58}" destId="{DB50A25F-8C2F-4513-A781-EAA7813B84FC}" srcOrd="1" destOrd="0" parTransId="{84391846-F19C-4B35-86D9-0826AA1FB53A}" sibTransId="{1D5A2ED8-8CE9-40A6-93C7-AC2943BBD544}"/>
    <dgm:cxn modelId="{21F901C7-3A74-4647-B0FD-BC3BD7EA2E15}" type="presOf" srcId="{3D8CCA84-0703-4EBF-ADD7-7E59E6CF1A58}" destId="{A72876E2-5600-45DA-B633-8D0CBFB66CE9}" srcOrd="0" destOrd="0" presId="urn:microsoft.com/office/officeart/2005/8/layout/vProcess5"/>
    <dgm:cxn modelId="{B74FD0D2-6A4A-4B46-9796-AAD07E247ACC}" type="presOf" srcId="{9989C689-1B23-4DC2-B0F3-604097B3A48D}" destId="{F67A544F-DF2B-46A9-875D-501DABE8E4DA}" srcOrd="0" destOrd="0" presId="urn:microsoft.com/office/officeart/2005/8/layout/vProcess5"/>
    <dgm:cxn modelId="{376A87DE-9FBC-42F6-BF22-2F40857C2816}" type="presOf" srcId="{58C3E3A7-0CEB-4CDA-ACB9-04D5CF08DC5D}" destId="{3725049F-E989-4FEF-98A3-F69F1855F21A}" srcOrd="0" destOrd="0" presId="urn:microsoft.com/office/officeart/2005/8/layout/vProcess5"/>
    <dgm:cxn modelId="{590282EF-521C-4B5B-AB27-89F0CC3C93AC}" type="presOf" srcId="{4D961FED-3E88-4495-B0B5-1F96AD1D162B}" destId="{09BDA720-F0E8-465E-AAA2-9446CF1EE4F4}" srcOrd="0" destOrd="0" presId="urn:microsoft.com/office/officeart/2005/8/layout/vProcess5"/>
    <dgm:cxn modelId="{8398C3FD-4083-4C18-ABED-BB1261B805D7}" type="presParOf" srcId="{A72876E2-5600-45DA-B633-8D0CBFB66CE9}" destId="{BAD0DE01-EA1C-4E60-BA1C-EF6FA6B5F654}" srcOrd="0" destOrd="0" presId="urn:microsoft.com/office/officeart/2005/8/layout/vProcess5"/>
    <dgm:cxn modelId="{793826DA-6099-49A7-ACC5-321179D4D9B9}" type="presParOf" srcId="{A72876E2-5600-45DA-B633-8D0CBFB66CE9}" destId="{D0F97E4A-29DE-4DA3-97C8-D8C5258C4C11}" srcOrd="1" destOrd="0" presId="urn:microsoft.com/office/officeart/2005/8/layout/vProcess5"/>
    <dgm:cxn modelId="{ED9DC8D5-8B42-4687-AB52-D85DB9E738A5}" type="presParOf" srcId="{A72876E2-5600-45DA-B633-8D0CBFB66CE9}" destId="{2814957F-B73C-4BCA-B311-4AFF446AFEC3}" srcOrd="2" destOrd="0" presId="urn:microsoft.com/office/officeart/2005/8/layout/vProcess5"/>
    <dgm:cxn modelId="{F39F5736-23AA-4636-907A-3353ED5C4300}" type="presParOf" srcId="{A72876E2-5600-45DA-B633-8D0CBFB66CE9}" destId="{3725049F-E989-4FEF-98A3-F69F1855F21A}" srcOrd="3" destOrd="0" presId="urn:microsoft.com/office/officeart/2005/8/layout/vProcess5"/>
    <dgm:cxn modelId="{647C0E8D-2833-400C-B06A-9ACDD62230F8}" type="presParOf" srcId="{A72876E2-5600-45DA-B633-8D0CBFB66CE9}" destId="{9F4AE2D6-774E-4B55-B877-91D73333E360}" srcOrd="4" destOrd="0" presId="urn:microsoft.com/office/officeart/2005/8/layout/vProcess5"/>
    <dgm:cxn modelId="{6940014F-E123-4745-A46D-BD28B9D7C7F2}" type="presParOf" srcId="{A72876E2-5600-45DA-B633-8D0CBFB66CE9}" destId="{1A8ED25D-54AA-498B-9CC6-4B952161BB24}" srcOrd="5" destOrd="0" presId="urn:microsoft.com/office/officeart/2005/8/layout/vProcess5"/>
    <dgm:cxn modelId="{32B33CB3-2580-4676-AABD-7FCB8ED33B46}" type="presParOf" srcId="{A72876E2-5600-45DA-B633-8D0CBFB66CE9}" destId="{09BDA720-F0E8-465E-AAA2-9446CF1EE4F4}" srcOrd="6" destOrd="0" presId="urn:microsoft.com/office/officeart/2005/8/layout/vProcess5"/>
    <dgm:cxn modelId="{C37D2E0B-C463-4E66-BA8D-2EC806A6AD5C}" type="presParOf" srcId="{A72876E2-5600-45DA-B633-8D0CBFB66CE9}" destId="{C9B42BC7-4A0A-4626-B1BC-A6320E3C9DC1}" srcOrd="7" destOrd="0" presId="urn:microsoft.com/office/officeart/2005/8/layout/vProcess5"/>
    <dgm:cxn modelId="{D745E39A-943C-47F6-887F-6A476CAEB5D8}" type="presParOf" srcId="{A72876E2-5600-45DA-B633-8D0CBFB66CE9}" destId="{F67A544F-DF2B-46A9-875D-501DABE8E4DA}" srcOrd="8" destOrd="0" presId="urn:microsoft.com/office/officeart/2005/8/layout/vProcess5"/>
    <dgm:cxn modelId="{2104CE1D-EAEC-4F51-ADE0-D252842BCBB3}" type="presParOf" srcId="{A72876E2-5600-45DA-B633-8D0CBFB66CE9}" destId="{646ED6DD-465B-4AA2-B844-7552AFB9CCCB}" srcOrd="9" destOrd="0" presId="urn:microsoft.com/office/officeart/2005/8/layout/vProcess5"/>
    <dgm:cxn modelId="{A52B31FF-0887-466E-97C9-C13CF3FE758A}" type="presParOf" srcId="{A72876E2-5600-45DA-B633-8D0CBFB66CE9}" destId="{583288D4-34DF-40FF-AF63-4EF32070BCF9}" srcOrd="10" destOrd="0" presId="urn:microsoft.com/office/officeart/2005/8/layout/vProcess5"/>
    <dgm:cxn modelId="{78F35163-83CA-4B85-8F3D-5845CBAD1C2F}" type="presParOf" srcId="{A72876E2-5600-45DA-B633-8D0CBFB66CE9}" destId="{9C37B7C8-0C1A-4287-A103-2A38C2F04026}" srcOrd="11" destOrd="0" presId="urn:microsoft.com/office/officeart/2005/8/layout/vProcess5"/>
    <dgm:cxn modelId="{B297D59B-806A-4956-B868-7B9C8C365FEB}" type="presParOf" srcId="{A72876E2-5600-45DA-B633-8D0CBFB66CE9}" destId="{42F2EB0F-21B8-4E54-8611-6FFA3078EA2F}" srcOrd="12" destOrd="0" presId="urn:microsoft.com/office/officeart/2005/8/layout/vProcess5"/>
    <dgm:cxn modelId="{693C25A5-873F-4828-B2F8-FFB3D6B41AC9}" type="presParOf" srcId="{A72876E2-5600-45DA-B633-8D0CBFB66CE9}" destId="{A9F7ED3A-219B-42C0-BA06-A5686A0A96C1}" srcOrd="13" destOrd="0" presId="urn:microsoft.com/office/officeart/2005/8/layout/vProcess5"/>
    <dgm:cxn modelId="{6F95DDF1-8612-46E1-A6F3-E98DD33521FD}" type="presParOf" srcId="{A72876E2-5600-45DA-B633-8D0CBFB66CE9}" destId="{BFB0661D-6D6B-4185-8315-79CEA4AE834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7E4A-29DE-4DA3-97C8-D8C5258C4C11}">
      <dsp:nvSpPr>
        <dsp:cNvPr id="0" name=""/>
        <dsp:cNvSpPr/>
      </dsp:nvSpPr>
      <dsp:spPr>
        <a:xfrm>
          <a:off x="0" y="0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Mixing ratio LSR A2: HFW A1+A2: Chem Room = 1:1:0.03 (600 L: 600L: 16L) found out from bench test</a:t>
          </a:r>
        </a:p>
      </dsp:txBody>
      <dsp:txXfrm>
        <a:off x="25844" y="25844"/>
        <a:ext cx="4909776" cy="830708"/>
      </dsp:txXfrm>
    </dsp:sp>
    <dsp:sp modelId="{2814957F-B73C-4BCA-B311-4AFF446AFEC3}">
      <dsp:nvSpPr>
        <dsp:cNvPr id="0" name=""/>
        <dsp:cNvSpPr/>
      </dsp:nvSpPr>
      <dsp:spPr>
        <a:xfrm>
          <a:off x="445452" y="1004951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1029501"/>
            <a:satOff val="2026"/>
            <a:lumOff val="-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Fluoride = 307 mg/L in the mixture</a:t>
          </a:r>
        </a:p>
      </dsp:txBody>
      <dsp:txXfrm>
        <a:off x="471296" y="1030795"/>
        <a:ext cx="4894492" cy="830708"/>
      </dsp:txXfrm>
    </dsp:sp>
    <dsp:sp modelId="{3725049F-E989-4FEF-98A3-F69F1855F21A}">
      <dsp:nvSpPr>
        <dsp:cNvPr id="0" name=""/>
        <dsp:cNvSpPr/>
      </dsp:nvSpPr>
      <dsp:spPr>
        <a:xfrm>
          <a:off x="890904" y="2009902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2059003"/>
            <a:satOff val="405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achieve the required amount of feed fluoride (F = 350 mg/L),  114 g </a:t>
          </a:r>
          <a:r>
            <a:rPr lang="en-US" sz="1600" kern="1200" dirty="0" err="1"/>
            <a:t>NaF</a:t>
          </a:r>
          <a:r>
            <a:rPr lang="en-US" sz="1600" kern="1200" dirty="0"/>
            <a:t> was added to make the feed solution for Run 1</a:t>
          </a:r>
        </a:p>
      </dsp:txBody>
      <dsp:txXfrm>
        <a:off x="916748" y="2035746"/>
        <a:ext cx="4894492" cy="830707"/>
      </dsp:txXfrm>
    </dsp:sp>
    <dsp:sp modelId="{9F4AE2D6-774E-4B55-B877-91D73333E360}">
      <dsp:nvSpPr>
        <dsp:cNvPr id="0" name=""/>
        <dsp:cNvSpPr/>
      </dsp:nvSpPr>
      <dsp:spPr>
        <a:xfrm>
          <a:off x="1336357" y="3014853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3088504"/>
            <a:satOff val="6078"/>
            <a:lumOff val="-13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ppm Vitec 4000 was added into the feed tank</a:t>
          </a:r>
          <a:endParaRPr lang="en-SG" sz="1600" kern="1200" dirty="0"/>
        </a:p>
      </dsp:txBody>
      <dsp:txXfrm>
        <a:off x="1362201" y="3040697"/>
        <a:ext cx="4894492" cy="830707"/>
      </dsp:txXfrm>
    </dsp:sp>
    <dsp:sp modelId="{1A8ED25D-54AA-498B-9CC6-4B952161BB24}">
      <dsp:nvSpPr>
        <dsp:cNvPr id="0" name=""/>
        <dsp:cNvSpPr/>
      </dsp:nvSpPr>
      <dsp:spPr>
        <a:xfrm>
          <a:off x="1781809" y="4019804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4118005"/>
            <a:satOff val="8104"/>
            <a:lumOff val="-17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SBRO experiment started with 15 mins service duration + 110 sec flushing duration</a:t>
          </a:r>
          <a:endParaRPr lang="en-SG" sz="1600" kern="1200" dirty="0"/>
        </a:p>
      </dsp:txBody>
      <dsp:txXfrm>
        <a:off x="1807653" y="4045648"/>
        <a:ext cx="4894492" cy="830707"/>
      </dsp:txXfrm>
    </dsp:sp>
    <dsp:sp modelId="{09BDA720-F0E8-465E-AAA2-9446CF1EE4F4}">
      <dsp:nvSpPr>
        <dsp:cNvPr id="0" name=""/>
        <dsp:cNvSpPr/>
      </dsp:nvSpPr>
      <dsp:spPr>
        <a:xfrm>
          <a:off x="5391632" y="644639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520682" y="644639"/>
        <a:ext cx="315457" cy="431602"/>
      </dsp:txXfrm>
    </dsp:sp>
    <dsp:sp modelId="{C9B42BC7-4A0A-4626-B1BC-A6320E3C9DC1}">
      <dsp:nvSpPr>
        <dsp:cNvPr id="0" name=""/>
        <dsp:cNvSpPr/>
      </dsp:nvSpPr>
      <dsp:spPr>
        <a:xfrm>
          <a:off x="5837085" y="1649590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17434"/>
            <a:satOff val="1823"/>
            <a:lumOff val="7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17434"/>
              <a:satOff val="1823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966135" y="1649590"/>
        <a:ext cx="315457" cy="431602"/>
      </dsp:txXfrm>
    </dsp:sp>
    <dsp:sp modelId="{F67A544F-DF2B-46A9-875D-501DABE8E4DA}">
      <dsp:nvSpPr>
        <dsp:cNvPr id="0" name=""/>
        <dsp:cNvSpPr/>
      </dsp:nvSpPr>
      <dsp:spPr>
        <a:xfrm>
          <a:off x="6282537" y="2639834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34869"/>
            <a:satOff val="3646"/>
            <a:lumOff val="15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34869"/>
              <a:satOff val="3646"/>
              <a:lumOff val="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411587" y="2639834"/>
        <a:ext cx="315457" cy="431602"/>
      </dsp:txXfrm>
    </dsp:sp>
    <dsp:sp modelId="{646ED6DD-465B-4AA2-B844-7552AFB9CCCB}">
      <dsp:nvSpPr>
        <dsp:cNvPr id="0" name=""/>
        <dsp:cNvSpPr/>
      </dsp:nvSpPr>
      <dsp:spPr>
        <a:xfrm>
          <a:off x="6727990" y="3654590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052303"/>
            <a:satOff val="5469"/>
            <a:lumOff val="23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052303"/>
              <a:satOff val="5469"/>
              <a:lumOff val="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500" kern="1200"/>
        </a:p>
      </dsp:txBody>
      <dsp:txXfrm>
        <a:off x="6857040" y="3654590"/>
        <a:ext cx="315457" cy="431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552E-0580-46E8-91C7-EA0450F6AE52}" type="datetimeFigureOut">
              <a:rPr lang="en-SG" smtClean="0"/>
              <a:t>22/2/2024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1488-F707-4217-9833-2263A7AF05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video for the setup, membrane autopsy after the end of the run?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1488-F707-4217-9833-2263A7AF05A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369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22/2/2024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18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132556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113AFF-FFAA-8937-6D7E-A887BEC17133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5E11A4D-4F0D-E0C7-5CD9-1C4B4F056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30DB0BD-0A2A-1F24-0A81-AD3EC30A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A8AD49-5CB1-E75C-B983-AF84E69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34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FCC9B4-B910-F702-7E73-D27A793E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2BD4F-CA75-7D5C-56F7-4D1B42C6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C715FB-2B82-0ED7-01D2-17F942ECA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BA542-3B5A-6A59-751D-9A4BDD75641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D3AF7C-AD4E-7D42-C91C-ABF26ABC97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FCFEA-140E-BE7D-9CBB-64F3001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D6650A-1167-8A94-D577-38EE1DE4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20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01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A92800-128B-E291-382B-584DB82B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623560-1370-3233-22C7-F43F5AC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D0904F-09C8-E56B-1C2B-E8B49C138F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DD5B6-2E2C-B922-1CF7-47AE4154E80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3CB520-CC01-DAAC-8A46-56975F4D39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052A1B-D7EA-FCAB-E8B4-952F362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BD4DAD-9D19-3E15-5C1B-C4DE3F57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00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79213-F81E-EC6A-938D-24FF46D8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74CB91-BEAD-DEDA-6ECF-F129472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A78573-9FCC-4516-0302-D279EBAFCE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80F88-8C0D-9529-EB67-AE7FD2B98F97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86052F-6B1C-4137-4915-E1B15BD2D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1FE800-0EEC-B301-5A54-D3A2A27A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231FDC-20A0-32B9-CE76-5DA4116E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998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61-D537-A3A8-6461-77847D876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601D3-50EF-C632-F0A1-2DB38C1AB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C8CBC1-AF50-9EAB-1200-63F22D8B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B903F7-23A5-3BA7-9AA9-09752154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535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123F6-244D-5CC2-C14C-5B02817069DC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6B074-1C6E-5164-64BC-5A70016C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5325" y="365125"/>
            <a:ext cx="7877175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E5B907-2887-944B-576E-59CC37AA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8E2B99-BEBC-CD88-0334-608D82BD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3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4FDB85-D0E8-199D-A9A0-0337878ECB75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594B-C53D-5C3C-130B-86188F593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122363"/>
            <a:ext cx="8425011" cy="2387600"/>
          </a:xfrm>
        </p:spPr>
        <p:txBody>
          <a:bodyPr lIns="0" anchor="b"/>
          <a:lstStyle>
            <a:lvl1pPr algn="l">
              <a:defRPr sz="6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1D143-BB6C-4006-4DF0-05A0968C3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02038"/>
            <a:ext cx="6120755" cy="763066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22/2/2024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20DCB4-9F6B-CACE-D512-81C3CE351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4941888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Presenter Name</a:t>
            </a:r>
            <a:br>
              <a:rPr lang="en-US"/>
            </a:br>
            <a:endParaRPr lang="en-SG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C31122E-7D7B-270B-8B4C-9636B26B5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4" y="5324240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Date</a:t>
            </a:r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FA99D7-7148-CAB6-CB4A-CF2520E3F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26" y="545580"/>
            <a:ext cx="2428387" cy="52926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3B48EB-5335-EDDD-48B3-E2B4ACEE2DC7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F7E811-2273-2E72-50E9-DC02EFF34409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2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C459D5-E572-C7D8-6814-C848B920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9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C884B-FBBB-38EA-CD0A-B47DD1A7CFD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DD79E5-8573-CB95-42DE-B82F92DD6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97154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321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DD87571-5A2C-A7B0-A795-6A7FD98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F1F8E6-6997-41CB-B50B-F072C7B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8E1026A-D82C-F17A-E477-FDC3C841F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49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C7B34-A7B8-7076-F2CD-83E7B7563C6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680DA4-4F68-3593-1BDB-06D74F47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5C8D2B-607C-5D74-F48A-03E5C74B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151C76-1CFD-CA96-4B7B-1A9E891D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32888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F9AB36-A98B-688C-6EC5-AE88C330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F0B03-D375-4BFF-DE73-C55DF574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175079-B27E-CB14-C863-5FE266E9D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797" y="1848200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84D5C-82B0-C7DE-992F-E4222859C9AF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CAB12F-E2D6-7A4B-EBC9-82FC430EB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9BB806-A458-1A55-803D-65FC3B2D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0029A5-AB4B-A9F3-CA7F-B4568098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37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7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0B83F-2589-10C7-38AE-8AA479B5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75" y="365125"/>
            <a:ext cx="10789300" cy="61560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BCDD-50B0-F689-F6C1-8D6EBADD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375" y="1825625"/>
            <a:ext cx="107893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F195-DEBD-647A-76FB-40B04B298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1D779-8AEC-4808-B8EB-7E47C9B3B091}" type="datetime1">
              <a:rPr lang="en-SG" smtClean="0"/>
              <a:t>22/2/2024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E67A-892F-C9CE-2448-6BDC4FBA4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B663-536F-5716-18CB-B08B719CA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4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64" r:id="rId8"/>
    <p:sldLayoutId id="2147483663" r:id="rId9"/>
    <p:sldLayoutId id="2147483653" r:id="rId10"/>
    <p:sldLayoutId id="2147483654" r:id="rId11"/>
    <p:sldLayoutId id="2147483665" r:id="rId12"/>
    <p:sldLayoutId id="2147483655" r:id="rId13"/>
    <p:sldLayoutId id="2147483656" r:id="rId14"/>
    <p:sldLayoutId id="2147483666" r:id="rId15"/>
    <p:sldLayoutId id="2147483657" r:id="rId16"/>
    <p:sldLayoutId id="2147483667" r:id="rId17"/>
    <p:sldLayoutId id="2147483658" r:id="rId18"/>
    <p:sldLayoutId id="214748365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Josefin Sa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393-3E64-C571-9337-F8937DBBA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1340768"/>
            <a:ext cx="8425011" cy="2304256"/>
          </a:xfrm>
        </p:spPr>
        <p:txBody>
          <a:bodyPr>
            <a:normAutofit/>
          </a:bodyPr>
          <a:lstStyle/>
          <a:p>
            <a:r>
              <a:rPr lang="en-SG"/>
              <a:t>Pilot Study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FF6AF-753F-FAE0-76D4-77A709052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3979788"/>
            <a:ext cx="7776864" cy="1512168"/>
          </a:xfrm>
        </p:spPr>
        <p:txBody>
          <a:bodyPr>
            <a:noAutofit/>
          </a:bodyPr>
          <a:lstStyle/>
          <a:p>
            <a:r>
              <a:rPr lang="en-US" dirty="0"/>
              <a:t>Client: </a:t>
            </a:r>
            <a:r>
              <a:rPr lang="en-US" dirty="0" err="1"/>
              <a:t>Exyte</a:t>
            </a:r>
            <a:endParaRPr lang="en-US" dirty="0"/>
          </a:p>
          <a:p>
            <a:r>
              <a:rPr lang="en-US" dirty="0"/>
              <a:t>Location: Singapore</a:t>
            </a:r>
          </a:p>
          <a:p>
            <a:r>
              <a:rPr lang="en-US" dirty="0"/>
              <a:t>Date : 21 Feb 2024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B988-BDAE-8D9C-72FE-2D8CAA22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315"/>
            <a:ext cx="4362450" cy="27336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7503C6-576F-C984-FB94-69EE4553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193108"/>
            <a:ext cx="2760491" cy="11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Permeate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10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015578"/>
              </p:ext>
            </p:extLst>
          </p:nvPr>
        </p:nvGraphicFramePr>
        <p:xfrm>
          <a:off x="5148606" y="397633"/>
          <a:ext cx="4268032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509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817523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Results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0.422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207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37C3270-4A27-0356-EA38-186223457458}"/>
              </a:ext>
            </a:extLst>
          </p:cNvPr>
          <p:cNvSpPr/>
          <p:nvPr/>
        </p:nvSpPr>
        <p:spPr>
          <a:xfrm>
            <a:off x="5148606" y="1778000"/>
            <a:ext cx="4268032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536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Reject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2128"/>
              </p:ext>
            </p:extLst>
          </p:nvPr>
        </p:nvGraphicFramePr>
        <p:xfrm>
          <a:off x="5148606" y="397633"/>
          <a:ext cx="4268032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509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817523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Results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7.26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7380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129.6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10.23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0.175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6.369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52.0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1631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57.0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3976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207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37C3270-4A27-0356-EA38-186223457458}"/>
              </a:ext>
            </a:extLst>
          </p:cNvPr>
          <p:cNvSpPr/>
          <p:nvPr/>
        </p:nvSpPr>
        <p:spPr>
          <a:xfrm>
            <a:off x="5148606" y="1778000"/>
            <a:ext cx="4268032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968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39BC-06F0-1CAE-CFC2-10426F3A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6551-3A8D-7B6B-97E5-6431F797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 = 366 mg/L (&gt;350 mg/L)</a:t>
            </a:r>
          </a:p>
          <a:p>
            <a:r>
              <a:rPr lang="en-US" dirty="0"/>
              <a:t>Recovery = 78% (&gt;75%)</a:t>
            </a:r>
          </a:p>
          <a:p>
            <a:r>
              <a:rPr lang="en-US" dirty="0"/>
              <a:t>Effluent F = 8 mg/L (&lt;10 mg/L)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D9203-EB90-A3AA-00A7-9DBF149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F1FA4-D14A-F7A5-13DE-067B437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01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9A10-FE13-6811-1466-B14DB97F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ADB9-B4FB-9B2A-5823-5090C9A7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C7A2-97B4-6A29-919C-4C935DD2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F897B-C146-CC15-B8D4-072BF667B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16500"/>
              </p:ext>
            </p:extLst>
          </p:nvPr>
        </p:nvGraphicFramePr>
        <p:xfrm>
          <a:off x="3143671" y="1484784"/>
          <a:ext cx="5904657" cy="3217552"/>
        </p:xfrm>
        <a:graphic>
          <a:graphicData uri="http://schemas.openxmlformats.org/drawingml/2006/table">
            <a:tbl>
              <a:tblPr firstRow="1"/>
              <a:tblGrid>
                <a:gridCol w="749892">
                  <a:extLst>
                    <a:ext uri="{9D8B030D-6E8A-4147-A177-3AD203B41FA5}">
                      <a16:colId xmlns:a16="http://schemas.microsoft.com/office/drawing/2014/main" val="809075829"/>
                    </a:ext>
                  </a:extLst>
                </a:gridCol>
                <a:gridCol w="3406987">
                  <a:extLst>
                    <a:ext uri="{9D8B030D-6E8A-4147-A177-3AD203B41FA5}">
                      <a16:colId xmlns:a16="http://schemas.microsoft.com/office/drawing/2014/main" val="700603865"/>
                    </a:ext>
                  </a:extLst>
                </a:gridCol>
                <a:gridCol w="1747778">
                  <a:extLst>
                    <a:ext uri="{9D8B030D-6E8A-4147-A177-3AD203B41FA5}">
                      <a16:colId xmlns:a16="http://schemas.microsoft.com/office/drawing/2014/main" val="2943511166"/>
                    </a:ext>
                  </a:extLst>
                </a:gridCol>
              </a:tblGrid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Event 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Description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Date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7591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Readiness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25-Jan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63616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Sample Collection at Site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strike="sng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18-Jan to 25-Jan </a:t>
                      </a:r>
                      <a:r>
                        <a:rPr lang="en-SG" sz="1100" b="1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 Jan – 2 Feb </a:t>
                      </a:r>
                      <a:endParaRPr lang="en-US" sz="1100" b="1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9459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03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Micron/</a:t>
                      </a:r>
                      <a:r>
                        <a:rPr lang="en-SG" sz="1100" dirty="0" err="1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witness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01-Feb 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– </a:t>
                      </a:r>
                      <a:r>
                        <a:rPr lang="en-AU" sz="1100" dirty="0" err="1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visit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26290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04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Operation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02-Feb to 23-Feb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3519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05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Report Preparation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09-Feb to 22-Feb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93358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06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Draft Submission Review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23-Feb to 07-Mar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8911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07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Final Report Submission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08-Mar to 15-Mar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3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555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CFF-93F0-D029-B53A-3630BB7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95B5E-61E0-5529-5564-9D702680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B928-5FD1-01E2-377E-24460C46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14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F0B0-3A58-2839-02C7-A3868CEFC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BD615E-2FD0-BB66-1EE9-57B6545D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168" y="1330827"/>
            <a:ext cx="5237665" cy="35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BDB0-87EA-8F3A-084C-83263D3A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6470-F8D6-A256-E5DB-DC2BD0612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Run 1 (Short term test) is completed on 2 Feb 2024.</a:t>
            </a:r>
          </a:p>
          <a:p>
            <a:r>
              <a:rPr lang="en-US" dirty="0">
                <a:ea typeface="Source Sans Pro"/>
              </a:rPr>
              <a:t>Run 2 (Continuous test) is ongoing this week, aiming to complete on 23 Feb (Fri)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E9B4B-49AB-53CD-D23F-1C005991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97C0-897E-98E6-6C00-40CB35F5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05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810E-210A-9C69-357B-593BF620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0"/>
            <a:ext cx="10801349" cy="615603"/>
          </a:xfrm>
        </p:spPr>
        <p:txBody>
          <a:bodyPr/>
          <a:lstStyle/>
          <a:p>
            <a:r>
              <a:rPr lang="en-US" dirty="0"/>
              <a:t>Water analysis – Run 1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124A-7C64-DC07-6B9D-4F773A18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60443-99B7-BAF4-086F-E18B09FA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526B38-7B1F-5C1B-F64E-7979A9EE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827440"/>
              </p:ext>
            </p:extLst>
          </p:nvPr>
        </p:nvGraphicFramePr>
        <p:xfrm>
          <a:off x="611987" y="808322"/>
          <a:ext cx="10884688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133929768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3116065232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2600929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LSR A2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A1+A2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Gas Room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Chem Room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4358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Chloride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481.7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Phosphate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7.87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421.4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Sulfate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Nitrate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243.6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401.5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Ammonium as NH4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0.46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Magnesium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Potassium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0.238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Silica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Sodium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40.6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Conductivity (</a:t>
                      </a:r>
                      <a:r>
                        <a:rPr lang="en-US" dirty="0" err="1"/>
                        <a:t>uS</a:t>
                      </a:r>
                      <a:r>
                        <a:rPr lang="en-US" dirty="0"/>
                        <a:t>/cm)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1738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4093D15-D75A-0427-1203-648B6A55296C}"/>
              </a:ext>
            </a:extLst>
          </p:cNvPr>
          <p:cNvSpPr/>
          <p:nvPr/>
        </p:nvSpPr>
        <p:spPr>
          <a:xfrm>
            <a:off x="508000" y="1511300"/>
            <a:ext cx="1107201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8F0AC6C-9AE2-9F67-B116-363C608D1017}"/>
              </a:ext>
            </a:extLst>
          </p:cNvPr>
          <p:cNvSpPr txBox="1">
            <a:spLocks/>
          </p:cNvSpPr>
          <p:nvPr/>
        </p:nvSpPr>
        <p:spPr>
          <a:xfrm>
            <a:off x="200025" y="6447297"/>
            <a:ext cx="4953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3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60A93-7EB2-EFBB-529A-D68C35D0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 dirty="0"/>
              <a:t>Run 1 (Short term test) Experimental Procedure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62FB9-CE0E-FB1D-3E46-80013110E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4" r="3" b="428"/>
          <a:stretch/>
        </p:blipFill>
        <p:spPr bwMode="auto"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8D9D311-4444-F4B2-B07D-D2CBE32CE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2" r="3" b="4760"/>
          <a:stretch/>
        </p:blipFill>
        <p:spPr bwMode="auto"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D4508-AB22-30B0-D3EC-EF5A808F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1294" y="6356350"/>
            <a:ext cx="37547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7996-163A-8380-1F13-06970BF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3DABA8-24B6-4A87-9CDE-D9BD6428BB24}" type="slidenum">
              <a:rPr lang="en-SG"/>
              <a:pPr>
                <a:spcAft>
                  <a:spcPts val="600"/>
                </a:spcAft>
              </a:pPr>
              <a:t>4</a:t>
            </a:fld>
            <a:endParaRPr lang="en-SG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1FAAB12-0814-AD42-2976-6A63A15A9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01941"/>
              </p:ext>
            </p:extLst>
          </p:nvPr>
        </p:nvGraphicFramePr>
        <p:xfrm>
          <a:off x="4013200" y="1612900"/>
          <a:ext cx="77470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DC47990-5EE3-311F-9664-1313EC7B196D}"/>
              </a:ext>
            </a:extLst>
          </p:cNvPr>
          <p:cNvSpPr txBox="1">
            <a:spLocks/>
          </p:cNvSpPr>
          <p:nvPr/>
        </p:nvSpPr>
        <p:spPr>
          <a:xfrm>
            <a:off x="226739" y="6310312"/>
            <a:ext cx="4953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DABA8-24B6-4A87-9CDE-D9BD6428BB24}" type="slidenum">
              <a:rPr lang="en-SG" smtClean="0">
                <a:solidFill>
                  <a:schemeClr val="tx1"/>
                </a:solidFill>
              </a:rPr>
              <a:pPr/>
              <a:t>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4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497-BCD1-EFE4-6C83-C304B91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conditions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5EFE-6D1B-C395-C48C-2C8E3A92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 water volume = 1216 L</a:t>
            </a:r>
          </a:p>
          <a:p>
            <a:r>
              <a:rPr lang="en-US" dirty="0"/>
              <a:t>Feed water fluoride = 366 mg/L </a:t>
            </a:r>
          </a:p>
          <a:p>
            <a:r>
              <a:rPr lang="en-US" dirty="0"/>
              <a:t>Feed flowrate = 7.7 LPM (0.46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Permeate flowrate = 6 LPM (0.36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SBRO service duration = 15 mins, flushing duration 110 sec</a:t>
            </a:r>
          </a:p>
          <a:p>
            <a:r>
              <a:rPr lang="en-SG" dirty="0"/>
              <a:t>Recovery = 78%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1402-0DB4-E60D-D699-E32BB28A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B90A-BBB3-85B5-6A63-C83DC4D5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53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Feed water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63229"/>
              </p:ext>
            </p:extLst>
          </p:nvPr>
        </p:nvGraphicFramePr>
        <p:xfrm>
          <a:off x="5148606" y="492341"/>
          <a:ext cx="4268032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509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817523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solution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2310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28.0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0.126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5.178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1136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7DBF600-54AD-E5BA-64D2-80D7AA1DEE2C}"/>
              </a:ext>
            </a:extLst>
          </p:cNvPr>
          <p:cNvSpPr/>
          <p:nvPr/>
        </p:nvSpPr>
        <p:spPr>
          <a:xfrm>
            <a:off x="5148606" y="1816100"/>
            <a:ext cx="4268032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898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33231F1-FC45-ACBB-0A7F-E761E99B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1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5F0022-E772-CEA2-F146-8F255F3A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 b="9084"/>
          <a:stretch/>
        </p:blipFill>
        <p:spPr bwMode="auto"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Arc 206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99A1-42B8-8C3A-1771-77E2F420F442}"/>
              </a:ext>
            </a:extLst>
          </p:cNvPr>
          <p:cNvSpPr txBox="1"/>
          <p:nvPr/>
        </p:nvSpPr>
        <p:spPr>
          <a:xfrm>
            <a:off x="3168232" y="3029851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 tank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B1FD5-57F4-94E8-7C0E-BF01E7270D9F}"/>
              </a:ext>
            </a:extLst>
          </p:cNvPr>
          <p:cNvSpPr txBox="1"/>
          <p:nvPr/>
        </p:nvSpPr>
        <p:spPr>
          <a:xfrm>
            <a:off x="7982084" y="230329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966D-F4DA-5250-3DB1-1048D8CBB660}"/>
              </a:ext>
            </a:extLst>
          </p:cNvPr>
          <p:cNvSpPr txBox="1"/>
          <p:nvPr/>
        </p:nvSpPr>
        <p:spPr>
          <a:xfrm>
            <a:off x="9986475" y="4197743"/>
            <a:ext cx="220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High pressure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4FF99-8120-CD17-577D-93E3A86EE207}"/>
              </a:ext>
            </a:extLst>
          </p:cNvPr>
          <p:cNvSpPr txBox="1"/>
          <p:nvPr/>
        </p:nvSpPr>
        <p:spPr>
          <a:xfrm>
            <a:off x="8317001" y="33594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Booster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FD536-2490-5912-3E69-58A89751FC1D}"/>
              </a:ext>
            </a:extLst>
          </p:cNvPr>
          <p:cNvSpPr txBox="1"/>
          <p:nvPr/>
        </p:nvSpPr>
        <p:spPr>
          <a:xfrm>
            <a:off x="6440781" y="22697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Cartridge filter</a:t>
            </a:r>
            <a:endParaRPr lang="en-SG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09BE-32A8-72CF-01D9-981E76AE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1 - SBRO Reject Conductivity Profile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74B3A-B866-8BAA-527F-058FB3F3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40752-7315-39F8-FDE4-AFEE2AAE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9</a:t>
            </a:fld>
            <a:endParaRPr lang="en-SG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2468E9-6106-FCBF-041C-DD242BBF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596672"/>
              </p:ext>
            </p:extLst>
          </p:nvPr>
        </p:nvGraphicFramePr>
        <p:xfrm>
          <a:off x="695325" y="1825625"/>
          <a:ext cx="1080135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0596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D5C67D-5204-4045-A123-174A943097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2758BC-E3FE-4BBD-B9DC-409065E5F059}">
  <ds:schemaRefs>
    <ds:schemaRef ds:uri="http://schemas.microsoft.com/office/2006/documentManagement/types"/>
    <ds:schemaRef ds:uri="http://purl.org/dc/dcmitype/"/>
    <ds:schemaRef ds:uri="5a9c4a17-7b41-4005-bb24-7a097a2734c5"/>
    <ds:schemaRef ds:uri="http://purl.org/dc/terms/"/>
    <ds:schemaRef ds:uri="http://purl.org/dc/elements/1.1/"/>
    <ds:schemaRef ds:uri="cbb7701e-740f-430e-b8c6-18f08840caa7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999F643-5B7E-433A-A98F-78575F1980C5}"/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906</Words>
  <Application>Microsoft Office PowerPoint</Application>
  <PresentationFormat>Widescreen</PresentationFormat>
  <Paragraphs>282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Josefin Sans</vt:lpstr>
      <vt:lpstr>Josefin Sans Light</vt:lpstr>
      <vt:lpstr>Source Sans Pro</vt:lpstr>
      <vt:lpstr>Office Theme</vt:lpstr>
      <vt:lpstr>Pilot Study Update</vt:lpstr>
      <vt:lpstr>Note</vt:lpstr>
      <vt:lpstr>Water analysis – Run 1 </vt:lpstr>
      <vt:lpstr>Run 1 (Short term test) Experimental Procedure</vt:lpstr>
      <vt:lpstr>Experimental conditions</vt:lpstr>
      <vt:lpstr>Run 1 Feed water analysis </vt:lpstr>
      <vt:lpstr>PowerPoint Presentation</vt:lpstr>
      <vt:lpstr>PowerPoint Presentation</vt:lpstr>
      <vt:lpstr>Run 1 - SBRO Reject Conductivity Profile </vt:lpstr>
      <vt:lpstr>Run 1 Permeate analysis </vt:lpstr>
      <vt:lpstr>Run 1 Reject analysis </vt:lpstr>
      <vt:lpstr>Summary 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Ho Jia Shin</cp:lastModifiedBy>
  <cp:revision>19</cp:revision>
  <dcterms:created xsi:type="dcterms:W3CDTF">2023-01-27T08:48:54Z</dcterms:created>
  <dcterms:modified xsi:type="dcterms:W3CDTF">2024-02-22T09:03:32Z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_dlc_DocIdItemGuid">
    <vt:lpwstr>56c05510-20ed-4b43-82a5-4132fd1e1392</vt:lpwstr>
  </property>
  <property fmtid="{D5CDD505-2E9C-101B-9397-08002B2CF9AE}" pid="4" name="MediaServiceImageTags">
    <vt:lpwstr/>
  </property>
</Properties>
</file>